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645" r:id="rId2"/>
    <p:sldId id="646" r:id="rId3"/>
    <p:sldId id="647" r:id="rId4"/>
    <p:sldId id="648" r:id="rId5"/>
    <p:sldId id="649" r:id="rId6"/>
    <p:sldId id="650" r:id="rId7"/>
    <p:sldId id="651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2DC6E6"/>
    <a:srgbClr val="FF99FF"/>
    <a:srgbClr val="FE4B52"/>
    <a:srgbClr val="FFFFFF"/>
    <a:srgbClr val="FE4C54"/>
    <a:srgbClr val="CCCCCC"/>
    <a:srgbClr val="A50021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23" autoAdjust="0"/>
    <p:restoredTop sz="91497" autoAdjust="0"/>
  </p:normalViewPr>
  <p:slideViewPr>
    <p:cSldViewPr>
      <p:cViewPr>
        <p:scale>
          <a:sx n="66" d="100"/>
          <a:sy n="66" d="100"/>
        </p:scale>
        <p:origin x="-2934" y="-10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Monday, May 02,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2016-05-02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RCNN Results</a:t>
            </a:r>
          </a:p>
        </p:txBody>
      </p:sp>
      <p:sp>
        <p:nvSpPr>
          <p:cNvPr id="6" name="부제목 2"/>
          <p:cNvSpPr txBox="1">
            <a:spLocks/>
          </p:cNvSpPr>
          <p:nvPr/>
        </p:nvSpPr>
        <p:spPr>
          <a:xfrm>
            <a:off x="1371600" y="4509120"/>
            <a:ext cx="6400800" cy="1129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Meiryo UI" pitchFamily="34" charset="-128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Meiryo UI" pitchFamily="34" charset="-128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Meiryo UI" pitchFamily="34" charset="-128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Meiryo UI" pitchFamily="34" charset="-128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Meiryo UI" pitchFamily="34" charset="-128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Sungjoon Choi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779" y="1177201"/>
            <a:ext cx="8657978" cy="453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3457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69" y="997468"/>
            <a:ext cx="8901228" cy="4691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1951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31" y="692696"/>
            <a:ext cx="8391914" cy="5472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1951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3" y="442913"/>
            <a:ext cx="8943975" cy="597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1951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13" y="466725"/>
            <a:ext cx="8867775" cy="592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1951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76672"/>
            <a:ext cx="8748464" cy="5853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0220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32273</TotalTime>
  <Words>9</Words>
  <Application>Microsoft Office PowerPoint</Application>
  <PresentationFormat>화면 슬라이드 쇼(4:3)</PresentationFormat>
  <Paragraphs>7</Paragraphs>
  <Slides>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PIL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CPSLAB</cp:lastModifiedBy>
  <cp:revision>953</cp:revision>
  <dcterms:created xsi:type="dcterms:W3CDTF">2010-03-17T18:05:41Z</dcterms:created>
  <dcterms:modified xsi:type="dcterms:W3CDTF">2016-05-02T07:11:41Z</dcterms:modified>
</cp:coreProperties>
</file>